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4" r:id="rId9"/>
    <p:sldId id="266" r:id="rId10"/>
    <p:sldId id="265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48C4-F464-41E3-932F-E9AB241F8E6F}" type="datetimeFigureOut">
              <a:rPr lang="cs-CZ" smtClean="0"/>
              <a:t>25.9.2019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5062-6356-4E5E-A121-3DA37804A4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3616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48C4-F464-41E3-932F-E9AB241F8E6F}" type="datetimeFigureOut">
              <a:rPr lang="cs-CZ" smtClean="0"/>
              <a:t>25.9.2019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5062-6356-4E5E-A121-3DA37804A4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7236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48C4-F464-41E3-932F-E9AB241F8E6F}" type="datetimeFigureOut">
              <a:rPr lang="cs-CZ" smtClean="0"/>
              <a:t>25.9.2019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5062-6356-4E5E-A121-3DA37804A495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9257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48C4-F464-41E3-932F-E9AB241F8E6F}" type="datetimeFigureOut">
              <a:rPr lang="cs-CZ" smtClean="0"/>
              <a:t>25.9.2019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5062-6356-4E5E-A121-3DA37804A4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2096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48C4-F464-41E3-932F-E9AB241F8E6F}" type="datetimeFigureOut">
              <a:rPr lang="cs-CZ" smtClean="0"/>
              <a:t>25.9.2019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5062-6356-4E5E-A121-3DA37804A495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5290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48C4-F464-41E3-932F-E9AB241F8E6F}" type="datetimeFigureOut">
              <a:rPr lang="cs-CZ" smtClean="0"/>
              <a:t>25.9.2019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5062-6356-4E5E-A121-3DA37804A4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6867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48C4-F464-41E3-932F-E9AB241F8E6F}" type="datetimeFigureOut">
              <a:rPr lang="cs-CZ" smtClean="0"/>
              <a:t>25.9.2019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5062-6356-4E5E-A121-3DA37804A4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6200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48C4-F464-41E3-932F-E9AB241F8E6F}" type="datetimeFigureOut">
              <a:rPr lang="cs-CZ" smtClean="0"/>
              <a:t>25.9.2019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5062-6356-4E5E-A121-3DA37804A4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2693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48C4-F464-41E3-932F-E9AB241F8E6F}" type="datetimeFigureOut">
              <a:rPr lang="cs-CZ" smtClean="0"/>
              <a:t>25.9.2019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5062-6356-4E5E-A121-3DA37804A4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897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48C4-F464-41E3-932F-E9AB241F8E6F}" type="datetimeFigureOut">
              <a:rPr lang="cs-CZ" smtClean="0"/>
              <a:t>25.9.2019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5062-6356-4E5E-A121-3DA37804A4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4159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48C4-F464-41E3-932F-E9AB241F8E6F}" type="datetimeFigureOut">
              <a:rPr lang="cs-CZ" smtClean="0"/>
              <a:t>25.9.2019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5062-6356-4E5E-A121-3DA37804A4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5910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48C4-F464-41E3-932F-E9AB241F8E6F}" type="datetimeFigureOut">
              <a:rPr lang="cs-CZ" smtClean="0"/>
              <a:t>25.9.2019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5062-6356-4E5E-A121-3DA37804A4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5394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48C4-F464-41E3-932F-E9AB241F8E6F}" type="datetimeFigureOut">
              <a:rPr lang="cs-CZ" smtClean="0"/>
              <a:t>25.9.2019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5062-6356-4E5E-A121-3DA37804A4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7626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48C4-F464-41E3-932F-E9AB241F8E6F}" type="datetimeFigureOut">
              <a:rPr lang="cs-CZ" smtClean="0"/>
              <a:t>25.9.2019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5062-6356-4E5E-A121-3DA37804A4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3984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48C4-F464-41E3-932F-E9AB241F8E6F}" type="datetimeFigureOut">
              <a:rPr lang="cs-CZ" smtClean="0"/>
              <a:t>25.9.2019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5062-6356-4E5E-A121-3DA37804A4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3203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48C4-F464-41E3-932F-E9AB241F8E6F}" type="datetimeFigureOut">
              <a:rPr lang="cs-CZ" smtClean="0"/>
              <a:t>25.9.2019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5062-6356-4E5E-A121-3DA37804A4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6802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648C4-F464-41E3-932F-E9AB241F8E6F}" type="datetimeFigureOut">
              <a:rPr lang="cs-CZ" smtClean="0"/>
              <a:t>25.9.2019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9A25062-6356-4E5E-A121-3DA37804A4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7123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europeanruralparliament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F93575-8BB7-49AB-AD2F-F321274D9F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8697" y="475554"/>
            <a:ext cx="10158953" cy="3425122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/>
              <a:t>Účast České republiky v Evropském venkovském parlamentu, příprava EVP ve Španělsku 6. – 9. listopadu 2019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FCA075-5883-49F3-97E3-DFFAE8FFE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4425" y="3997623"/>
            <a:ext cx="9144000" cy="1655762"/>
          </a:xfrm>
        </p:spPr>
        <p:txBody>
          <a:bodyPr/>
          <a:lstStyle/>
          <a:p>
            <a:r>
              <a:rPr lang="cs-CZ" b="1" dirty="0"/>
              <a:t>David Brož – Společnost mladých agrárníků </a:t>
            </a:r>
          </a:p>
        </p:txBody>
      </p:sp>
    </p:spTree>
    <p:extLst>
      <p:ext uri="{BB962C8B-B14F-4D97-AF65-F5344CB8AC3E}">
        <p14:creationId xmlns:p14="http://schemas.microsoft.com/office/powerpoint/2010/main" val="933472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BE4C84-1AF9-44DC-BD75-350710D7E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6. – 9. listopadu</a:t>
            </a:r>
          </a:p>
          <a:p>
            <a:endParaRPr lang="cs-CZ" dirty="0"/>
          </a:p>
          <a:p>
            <a:r>
              <a:rPr lang="cs-CZ" dirty="0"/>
              <a:t>1. den příjezd</a:t>
            </a:r>
          </a:p>
          <a:p>
            <a:r>
              <a:rPr lang="cs-CZ" dirty="0"/>
              <a:t>2. den exkurze</a:t>
            </a:r>
          </a:p>
          <a:p>
            <a:r>
              <a:rPr lang="cs-CZ" dirty="0"/>
              <a:t>3. den networking, plenární jednání</a:t>
            </a:r>
          </a:p>
          <a:p>
            <a:r>
              <a:rPr lang="cs-CZ" dirty="0"/>
              <a:t>4. den deklarace a </a:t>
            </a:r>
            <a:r>
              <a:rPr lang="cs-CZ" dirty="0" err="1"/>
              <a:t>manifesto</a:t>
            </a:r>
            <a:r>
              <a:rPr lang="cs-CZ" dirty="0"/>
              <a:t> Evropského venkovského parlamentu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77CC2D9-38ED-4376-BBE1-D5562261E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955" y="287162"/>
            <a:ext cx="7591425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313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F4F52E-F942-4486-9AE7-EB41DA5E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00" y="363628"/>
            <a:ext cx="8596668" cy="1320800"/>
          </a:xfrm>
        </p:spPr>
        <p:txBody>
          <a:bodyPr/>
          <a:lstStyle/>
          <a:p>
            <a:r>
              <a:rPr lang="cs-CZ" dirty="0"/>
              <a:t>Děkuji za pozornost!</a:t>
            </a:r>
          </a:p>
        </p:txBody>
      </p:sp>
      <p:pic>
        <p:nvPicPr>
          <p:cNvPr id="4098" name="Picture 2" descr="Náhled obrázku">
            <a:extLst>
              <a:ext uri="{FF2B5EF4-FFF2-40B4-BE49-F238E27FC236}">
                <a16:creationId xmlns:a16="http://schemas.microsoft.com/office/drawing/2014/main" id="{3B0DE2F5-FBAA-4801-96B2-BE75690D0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60E3795B-6DF2-481F-A35B-114AF62CC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06" y="1176586"/>
            <a:ext cx="3988340" cy="5317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3485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BDED22-5351-49D1-ABC8-D2FC66F9F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Evropský venkovský parlament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4D72EA-9ECE-494E-AC4A-B5BF106FD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Účast: 40 zemí Evropy, předpoklad 400 účastníků</a:t>
            </a:r>
          </a:p>
          <a:p>
            <a:r>
              <a:rPr lang="cs-CZ" dirty="0"/>
              <a:t>1. ERP Brusel (Belgie) 2013</a:t>
            </a:r>
          </a:p>
          <a:p>
            <a:r>
              <a:rPr lang="cs-CZ" dirty="0"/>
              <a:t>2. ERP </a:t>
            </a:r>
            <a:r>
              <a:rPr lang="cs-CZ" dirty="0" err="1"/>
              <a:t>Schärding</a:t>
            </a:r>
            <a:r>
              <a:rPr lang="cs-CZ" dirty="0"/>
              <a:t> (Rakousko) 2015</a:t>
            </a:r>
          </a:p>
          <a:p>
            <a:r>
              <a:rPr lang="cs-CZ" dirty="0"/>
              <a:t>3. ERP </a:t>
            </a:r>
            <a:r>
              <a:rPr lang="cs-CZ" dirty="0" err="1"/>
              <a:t>Venhorst</a:t>
            </a:r>
            <a:r>
              <a:rPr lang="cs-CZ" dirty="0"/>
              <a:t> (Holandsko) 2017</a:t>
            </a:r>
          </a:p>
          <a:p>
            <a:r>
              <a:rPr lang="cs-CZ" dirty="0"/>
              <a:t>4. ERP </a:t>
            </a:r>
            <a:r>
              <a:rPr lang="cs-CZ" dirty="0" err="1"/>
              <a:t>Candás</a:t>
            </a:r>
            <a:r>
              <a:rPr lang="cs-CZ" dirty="0"/>
              <a:t> (</a:t>
            </a:r>
            <a:r>
              <a:rPr lang="cs-CZ" dirty="0" err="1"/>
              <a:t>Španělskoú</a:t>
            </a:r>
            <a:r>
              <a:rPr lang="cs-CZ" dirty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2789521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21F9722-04CF-4028-BCFC-DE4B4E2FF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560340" cy="685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888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C65566-50A2-4DDD-A1F2-D15E6D0CB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627" y="17806"/>
            <a:ext cx="8596668" cy="1320800"/>
          </a:xfrm>
        </p:spPr>
        <p:txBody>
          <a:bodyPr/>
          <a:lstStyle/>
          <a:p>
            <a:r>
              <a:rPr lang="cs-CZ" dirty="0"/>
              <a:t>Ohlédnutí za ERP 2017 - </a:t>
            </a:r>
            <a:r>
              <a:rPr lang="cs-CZ" dirty="0" err="1"/>
              <a:t>Vernhorst</a:t>
            </a:r>
            <a:endParaRPr lang="cs-CZ" dirty="0"/>
          </a:p>
        </p:txBody>
      </p:sp>
      <p:pic>
        <p:nvPicPr>
          <p:cNvPr id="3074" name="Picture 2" descr="Náhled obrázku">
            <a:extLst>
              <a:ext uri="{FF2B5EF4-FFF2-40B4-BE49-F238E27FC236}">
                <a16:creationId xmlns:a16="http://schemas.microsoft.com/office/drawing/2014/main" id="{CE188C15-4BF5-4F42-A3C5-4B69A55E3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94" y="676283"/>
            <a:ext cx="8242289" cy="61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800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2A183A-C7B0-414A-B3D2-4363D899A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Ohlédnutí za ERP 2017 </a:t>
            </a:r>
            <a:r>
              <a:rPr lang="cs-CZ" dirty="0" err="1"/>
              <a:t>Vernhorst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39B9A9-5B91-424B-A640-D52A3052E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658" y="914401"/>
            <a:ext cx="8689540" cy="4306830"/>
          </a:xfrm>
        </p:spPr>
        <p:txBody>
          <a:bodyPr/>
          <a:lstStyle/>
          <a:p>
            <a:pPr lvl="1"/>
            <a:endParaRPr lang="cs-CZ" dirty="0"/>
          </a:p>
          <a:p>
            <a:pPr lvl="1"/>
            <a:r>
              <a:rPr lang="cs-CZ" dirty="0"/>
              <a:t>Zahajovací ceremoniál: průvod s vlajkami</a:t>
            </a:r>
          </a:p>
          <a:p>
            <a:endParaRPr lang="cs-CZ" dirty="0"/>
          </a:p>
        </p:txBody>
      </p:sp>
      <p:pic>
        <p:nvPicPr>
          <p:cNvPr id="1026" name="Picture 2" descr="Náhled obrázku">
            <a:extLst>
              <a:ext uri="{FF2B5EF4-FFF2-40B4-BE49-F238E27FC236}">
                <a16:creationId xmlns:a16="http://schemas.microsoft.com/office/drawing/2014/main" id="{2261D3DF-45B6-4F9C-9223-707554325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94" y="1711968"/>
            <a:ext cx="6861376" cy="514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áhled obrázku">
            <a:extLst>
              <a:ext uri="{FF2B5EF4-FFF2-40B4-BE49-F238E27FC236}">
                <a16:creationId xmlns:a16="http://schemas.microsoft.com/office/drawing/2014/main" id="{7E97883F-64FD-41AB-B97A-3F80CC8B2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962" y="1001949"/>
            <a:ext cx="4392038" cy="585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400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96B46E-4FAD-4066-B66B-BC43F5211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2027" cy="4542500"/>
          </a:xfrm>
        </p:spPr>
        <p:txBody>
          <a:bodyPr/>
          <a:lstStyle/>
          <a:p>
            <a:pPr marL="457200" lvl="1" indent="0">
              <a:buNone/>
            </a:pPr>
            <a:r>
              <a:rPr lang="cs-CZ" sz="2800" b="1" dirty="0"/>
              <a:t>Exkurze</a:t>
            </a:r>
          </a:p>
          <a:p>
            <a:endParaRPr lang="cs-CZ" dirty="0"/>
          </a:p>
        </p:txBody>
      </p:sp>
      <p:pic>
        <p:nvPicPr>
          <p:cNvPr id="2050" name="Picture 2" descr="Náhled obrázku">
            <a:extLst>
              <a:ext uri="{FF2B5EF4-FFF2-40B4-BE49-F238E27FC236}">
                <a16:creationId xmlns:a16="http://schemas.microsoft.com/office/drawing/2014/main" id="{50539875-FC3A-437A-BFD1-1D27AE784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643" y="0"/>
            <a:ext cx="6479357" cy="485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áhled obrázku">
            <a:extLst>
              <a:ext uri="{FF2B5EF4-FFF2-40B4-BE49-F238E27FC236}">
                <a16:creationId xmlns:a16="http://schemas.microsoft.com/office/drawing/2014/main" id="{DEFBD6F0-6E91-48A3-A068-2D509D8C2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69475"/>
            <a:ext cx="4416394" cy="588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861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D6DC42-3BF8-4F4F-A645-43BA537EE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Plenární zasedání, Workshopy</a:t>
            </a:r>
            <a:br>
              <a:rPr lang="cs-CZ" dirty="0"/>
            </a:br>
            <a:endParaRPr lang="cs-CZ" dirty="0"/>
          </a:p>
        </p:txBody>
      </p:sp>
      <p:pic>
        <p:nvPicPr>
          <p:cNvPr id="5122" name="Picture 2" descr="Náhled obrázku">
            <a:extLst>
              <a:ext uri="{FF2B5EF4-FFF2-40B4-BE49-F238E27FC236}">
                <a16:creationId xmlns:a16="http://schemas.microsoft.com/office/drawing/2014/main" id="{268FD2E1-3A83-4FBE-87E7-8D98E039C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925" y="2169269"/>
            <a:ext cx="6268075" cy="470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Náhled obrázku">
            <a:extLst>
              <a:ext uri="{FF2B5EF4-FFF2-40B4-BE49-F238E27FC236}">
                <a16:creationId xmlns:a16="http://schemas.microsoft.com/office/drawing/2014/main" id="{518F58F9-F805-4C25-985F-A12E03D2B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799"/>
            <a:ext cx="6705601" cy="50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116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6BA4D1-DD9B-427C-BC67-F671B82C3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7942"/>
            <a:ext cx="8596668" cy="1615125"/>
          </a:xfrm>
        </p:spPr>
        <p:txBody>
          <a:bodyPr>
            <a:normAutofit fontScale="90000"/>
          </a:bodyPr>
          <a:lstStyle/>
          <a:p>
            <a:r>
              <a:rPr lang="cs-CZ" dirty="0"/>
              <a:t>Plenární zasedání, přijmutí a schválení </a:t>
            </a:r>
            <a:r>
              <a:rPr lang="cs-CZ" dirty="0" err="1"/>
              <a:t>Venhorstské</a:t>
            </a:r>
            <a:r>
              <a:rPr lang="cs-CZ" dirty="0"/>
              <a:t> deklarace a rozšíření Evropského venkovského </a:t>
            </a:r>
            <a:r>
              <a:rPr lang="cs-CZ" dirty="0" err="1"/>
              <a:t>Manifesta</a:t>
            </a:r>
            <a:br>
              <a:rPr lang="cs-CZ" dirty="0"/>
            </a:br>
            <a:endParaRPr lang="cs-CZ" dirty="0"/>
          </a:p>
        </p:txBody>
      </p:sp>
      <p:pic>
        <p:nvPicPr>
          <p:cNvPr id="6146" name="Picture 2" descr="Náhled obrázku">
            <a:extLst>
              <a:ext uri="{FF2B5EF4-FFF2-40B4-BE49-F238E27FC236}">
                <a16:creationId xmlns:a16="http://schemas.microsoft.com/office/drawing/2014/main" id="{EA02E5D5-B338-4B14-A49D-C8E70CE8D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98483"/>
            <a:ext cx="6479357" cy="485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Náhled obrázku">
            <a:extLst>
              <a:ext uri="{FF2B5EF4-FFF2-40B4-BE49-F238E27FC236}">
                <a16:creationId xmlns:a16="http://schemas.microsoft.com/office/drawing/2014/main" id="{77FFB542-355C-44F5-872F-87D987477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784" y="1304566"/>
            <a:ext cx="4179215" cy="557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66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062D07-4FF4-4086-B784-F1E7C458A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Manifesto</a:t>
            </a:r>
            <a:r>
              <a:rPr lang="cs-CZ" dirty="0"/>
              <a:t> z </a:t>
            </a:r>
            <a:r>
              <a:rPr lang="cs-CZ" dirty="0" err="1"/>
              <a:t>Venhorstu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E0D266-EC2F-424D-8504-25D89BEC8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Manifesto</a:t>
            </a:r>
            <a:r>
              <a:rPr lang="cs-CZ" dirty="0"/>
              <a:t> bylo ve </a:t>
            </a:r>
            <a:r>
              <a:rPr lang="cs-CZ" dirty="0" err="1"/>
              <a:t>Venhorstu</a:t>
            </a:r>
            <a:r>
              <a:rPr lang="cs-CZ" dirty="0"/>
              <a:t> doplněno v těchto kapitolách:</a:t>
            </a:r>
          </a:p>
          <a:p>
            <a:pPr lvl="1"/>
            <a:r>
              <a:rPr lang="cs-CZ" dirty="0"/>
              <a:t>Horizontální principy</a:t>
            </a:r>
          </a:p>
          <a:p>
            <a:pPr lvl="1"/>
            <a:r>
              <a:rPr lang="cs-CZ" dirty="0"/>
              <a:t>Budoucnost venkova</a:t>
            </a:r>
          </a:p>
          <a:p>
            <a:pPr lvl="1"/>
            <a:r>
              <a:rPr lang="cs-CZ" dirty="0"/>
              <a:t>Mladí</a:t>
            </a:r>
          </a:p>
          <a:p>
            <a:pPr lvl="1"/>
            <a:r>
              <a:rPr lang="cs-CZ" dirty="0"/>
              <a:t>Imigranti</a:t>
            </a:r>
          </a:p>
          <a:p>
            <a:pPr lvl="1"/>
            <a:r>
              <a:rPr lang="cs-CZ" dirty="0"/>
              <a:t>LTE</a:t>
            </a:r>
          </a:p>
          <a:p>
            <a:pPr lvl="1"/>
            <a:r>
              <a:rPr lang="cs-CZ" dirty="0"/>
              <a:t>Malé farmy</a:t>
            </a:r>
          </a:p>
          <a:p>
            <a:pPr lvl="1"/>
            <a:r>
              <a:rPr lang="cs-CZ" dirty="0"/>
              <a:t>Balkánské země</a:t>
            </a:r>
          </a:p>
          <a:p>
            <a:endParaRPr lang="cs-CZ" dirty="0"/>
          </a:p>
          <a:p>
            <a:r>
              <a:rPr lang="cs-CZ" dirty="0"/>
              <a:t>Další informace </a:t>
            </a:r>
            <a:r>
              <a:rPr lang="cs-CZ" dirty="0">
                <a:hlinkClick r:id="rId2"/>
              </a:rPr>
              <a:t>https://europeanruralparliament.com/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2095985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</TotalTime>
  <Words>170</Words>
  <Application>Microsoft Office PowerPoint</Application>
  <PresentationFormat>Širokoúhlá obrazovka</PresentationFormat>
  <Paragraphs>33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Fazeta</vt:lpstr>
      <vt:lpstr>Účast České republiky v Evropském venkovském parlamentu, příprava EVP ve Španělsku 6. – 9. listopadu 2019</vt:lpstr>
      <vt:lpstr>Co je Evropský venkovský parlament</vt:lpstr>
      <vt:lpstr>Prezentace aplikace PowerPoint</vt:lpstr>
      <vt:lpstr>Ohlédnutí za ERP 2017 - Vernhorst</vt:lpstr>
      <vt:lpstr>Ohlédnutí za ERP 2017 Vernhorst</vt:lpstr>
      <vt:lpstr>Prezentace aplikace PowerPoint</vt:lpstr>
      <vt:lpstr>Plenární zasedání, Workshopy </vt:lpstr>
      <vt:lpstr>Plenární zasedání, přijmutí a schválení Venhorstské deklarace a rozšíření Evropského venkovského Manifesta </vt:lpstr>
      <vt:lpstr>Manifesto z Venhorstu</vt:lpstr>
      <vt:lpstr>Prezentace aplikace PowerPoint</vt:lpstr>
      <vt:lpstr>Děkuji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Účast České republiky v Evropském venkovském parlamentu, příprava EVP ve Španělsku 6. – 9. listopadu 2019</dc:title>
  <dc:creator>David Broz</dc:creator>
  <cp:lastModifiedBy>David Broz</cp:lastModifiedBy>
  <cp:revision>10</cp:revision>
  <dcterms:created xsi:type="dcterms:W3CDTF">2019-09-25T20:10:19Z</dcterms:created>
  <dcterms:modified xsi:type="dcterms:W3CDTF">2019-09-25T21:08:02Z</dcterms:modified>
</cp:coreProperties>
</file>